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4" r:id="rId6"/>
    <p:sldId id="259" r:id="rId7"/>
    <p:sldId id="260" r:id="rId8"/>
    <p:sldId id="261" r:id="rId9"/>
    <p:sldId id="266" r:id="rId10"/>
    <p:sldId id="272" r:id="rId11"/>
    <p:sldId id="267" r:id="rId12"/>
    <p:sldId id="274" r:id="rId13"/>
    <p:sldId id="268" r:id="rId14"/>
    <p:sldId id="265" r:id="rId15"/>
    <p:sldId id="269" r:id="rId16"/>
    <p:sldId id="273" r:id="rId17"/>
    <p:sldId id="277" r:id="rId18"/>
    <p:sldId id="276" r:id="rId19"/>
    <p:sldId id="271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A11E1-701E-4BCB-B3FE-BBE8BEE0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54FBBB-CFC0-443B-8B4F-DF9F5D813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61A3A-A8F8-4C46-B290-E3C740A7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EBAFC0-9CEF-4EC2-A519-BBE1DDD0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21BF46-97DF-43C7-BD54-AD7BE50E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7904E-505D-4287-8F35-973B10A9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D1B543-9EE3-4B93-AE2F-A48A6954F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62EC52-A540-40F7-BEE4-2C88EF54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560A38-0B75-4724-BF0F-00BD9BE60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E37CF6-5BCF-48FE-B110-20287CFD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3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717447-B368-49D6-9377-64BBB7754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6308F2-E5DC-4BE3-BDF6-4E5CB3CFB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5318B2-1DE5-438B-9CAF-BCE37ECC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E5A51-6F50-4E47-9277-814E0FC7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EA1D3B-9863-4C27-8DCE-AF5287CA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2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3E72A-53FD-451B-B178-6520D9CE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01202A-AE07-4C28-92A3-213457A2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EC549-8D3A-42AF-A48B-7FF5E42B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614ACF-908E-496A-9634-028EA615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386EE5-C070-4EA8-8404-FAFF959D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37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CC7A4-A89B-4142-9B3B-CAE3255D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C81EB-5AB2-4B87-9986-5BF752AA0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C45972-0FAE-4E84-9D4E-44C9FDB3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4DABF2-DF50-4E98-95E9-5BC75EEA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2B576-6B62-4C1E-9386-CC287A5C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2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A5AC19-C3E5-4D04-A4AB-940BF362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D5845-DE6E-4E0A-B4AC-68907A8FC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504D5B-BA9C-481B-88C9-D5564B7DA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753CB4-5BE6-4DD6-AB57-BE5B6E6B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C6D4B-F702-4753-B5FF-037097D3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0382B-7E7E-4D59-95F8-C299C433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52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AA9F7-AB98-4902-925B-B20296E2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C1F4A-F379-4302-8DCE-E7E63C90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37C371-C41D-42C0-B970-741F1327F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E5BD7E9-52DC-4169-836E-286FCDC15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B96FEC-738C-4C61-BB80-222F9757F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5EA1FD-E390-4BD5-8AAD-218BA4C64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F7375B-97A4-46D2-96D3-71325FDC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12A34BE-F9E6-45AC-A4E8-CE91F9CA5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065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A5FA2-96F7-4711-B715-071BBCD1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A4186B-00EA-4B0D-9712-E5F6856C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12C1CB-0D2E-4672-8294-E3D1C59F6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A2E1E-77AD-4180-B565-C56746A2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4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E8AE928-4F6C-4E5F-B750-6B1CFF25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09B956-CC87-4341-9688-B77F8B57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954C7C-3E24-4F87-AD38-08F92BF1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9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F7CC2-B2DA-495E-8495-D415675B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E8D0E6-A38B-4E3B-8C1C-291C15FE1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A36086-3866-4503-99B8-FC34388E9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D96AA0-FA75-412C-9C77-5BF6E85C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E2E8F3-0F34-4D79-B5FB-BEABBCBD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C3157-D2E1-4B49-A58A-35C393F6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3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9E0AB-E538-420A-83F7-0A0F0114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7317E4-A40C-4A4B-A9D0-3BD250848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CC3781-31F7-4792-B110-D2C5DA8CC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D6C335-079C-4389-B445-0D592EF0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F934B4-D06E-4016-BE2B-5835886B0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EE69B0-F895-4DFB-9E3E-B1178C5E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0BB720-E81E-4429-B8BA-0737B182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EDFFBD-73AC-48D0-A99F-DA4CE08FD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099662-BC5E-467F-95B6-C076E2516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134C2-DC92-4F3D-9D3B-C50619BADD5A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69532F-D6FF-46A6-96DC-37ABE825E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A67A8-1DD0-4E43-909D-AF9CD0901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327A2-4C56-44D5-B4B2-E10A330A96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2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8407D0-44A4-4CC6-9654-53F14E8C3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8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C5B9E-7C8E-4AF2-8884-9FD9061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5A61DC-E074-462E-8100-7C4BE7866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7" y="1728363"/>
            <a:ext cx="8563071" cy="4498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B5A684-108A-4926-9A65-293B64340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00" y="2357249"/>
            <a:ext cx="6548399" cy="4135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88839A-927E-45C9-999A-32000BFB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991" y="1121828"/>
            <a:ext cx="5620945" cy="47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374A9-48DD-4C30-B331-45C25998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关卡设计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4B577-9CCE-469E-8CF0-6E21E2AF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6" y="1690688"/>
            <a:ext cx="7002738" cy="39572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2B5A3B-ACFF-4F33-992B-F6F92AD5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74" y="2509138"/>
            <a:ext cx="7002739" cy="3957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520806-1577-4A7D-92EA-0C6731E1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12" y="1447384"/>
            <a:ext cx="7290591" cy="4119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91D0EB-B580-48C3-85E8-7529C2B93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93" y="2073498"/>
            <a:ext cx="7202133" cy="40699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FD9ECC-019C-4B78-B569-8E37A5672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81" y="1046681"/>
            <a:ext cx="7706625" cy="43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7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7383D-2088-41BD-81D4-3D9B4D9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D713-DE3D-45BC-B738-2D47EB843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65" y="467437"/>
            <a:ext cx="1080000" cy="10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0D8AC8-6C0E-4824-AB82-D670B0E26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95335" cy="41598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09C1E2-7167-430E-9230-5471A210A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52" y="2247764"/>
            <a:ext cx="7703716" cy="43333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B487910-5469-4B6A-8160-51C0B48F7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10" y="1560716"/>
            <a:ext cx="8195975" cy="461023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2CF4871-D215-4591-8F0C-8E1116F6E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53" y="1846274"/>
            <a:ext cx="7768107" cy="43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7383D-2088-41BD-81D4-3D9B4D9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7038C5-F99F-4EF5-9657-B71B901C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93" y="4330522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AF1B7B-4667-4AD9-99C5-40F334DB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9461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A94E76-C865-4C51-95DB-559DF522D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11" y="4330522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9B0F21-217E-4CB9-B903-B79143667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58" y="192420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D15627-8E98-4242-A2B1-ED0384982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642" y="1909461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D52791A-5506-4A7A-AA56-ED3510250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4" y="1924207"/>
            <a:ext cx="1800000" cy="18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E1B363-3DA1-4B9A-A511-69F4CC5D6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6" y="4330522"/>
            <a:ext cx="1800000" cy="18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D674AC-219E-4EEB-898E-29556C77CD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42" y="52630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7383D-2088-41BD-81D4-3D9B4D9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04742-61EF-424F-A28B-88A0EFDB4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51" y="4388476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43D961-2CCD-45D4-A465-5D9CEAC9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68" y="823352"/>
            <a:ext cx="1376966" cy="27539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E4E62D-70BC-4573-9AAA-B45A20B0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61" y="1777284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87962B-673A-4116-B6D2-46403FF68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72" y="1777284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6E22A7-2CB6-4597-B8E1-B8E572FDD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62" y="4388476"/>
            <a:ext cx="1800000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160361-364B-4C14-ADB1-6E2B01E5C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73" y="438847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0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7383D-2088-41BD-81D4-3D9B4D9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F47912-DDFD-41C1-BDA7-B959DD151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07" y="4468969"/>
            <a:ext cx="180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8610FD-1053-4864-A33D-7BB7C725A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95" y="4468969"/>
            <a:ext cx="1800000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3F0C64-0F7B-4CF1-82EA-7A3438EBB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51" y="1964027"/>
            <a:ext cx="1800000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D33A05-4993-4A23-894B-AAD307F22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95" y="1964027"/>
            <a:ext cx="1800000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E1B2838-57B8-4A46-AC18-7E678DC35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07" y="1964027"/>
            <a:ext cx="1800000" cy="18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C5A522-F0D7-4BAF-97CA-CE8AD98B2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51" y="446896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0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7383D-2088-41BD-81D4-3D9B4D9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美术设计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CE953-ABC7-4999-8862-BA790A009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46976" y="4762334"/>
            <a:ext cx="900000" cy="90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E83FA8-0E1B-4F24-8831-2A96F5D5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90" y="4762334"/>
            <a:ext cx="900000" cy="9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A34AFA-8C63-44BF-8F40-6CEF1A229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48" y="4759058"/>
            <a:ext cx="900000" cy="9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B95F38-1E6B-4C84-AA28-B71AA987C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90" y="3425284"/>
            <a:ext cx="900000" cy="9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ED9587-9EE2-4BBB-82CB-C3F8AD2EA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78" y="3425284"/>
            <a:ext cx="900000" cy="90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331BCF-7A1D-4D22-8C2A-EB231AEEB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38" y="3425284"/>
            <a:ext cx="900000" cy="90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935B66C-8A86-4947-BFCE-FF6030F67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38" y="4762334"/>
            <a:ext cx="900000" cy="90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570B5C0-31D2-43AC-8F0C-A5B10935E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38" y="4759058"/>
            <a:ext cx="900000" cy="90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7F2E75C-AE9F-4056-B619-CDA90DA8C8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1" y="4762334"/>
            <a:ext cx="900000" cy="900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FC36C7A-D4F0-444B-9260-114D0EC323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38" y="2077200"/>
            <a:ext cx="900000" cy="90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5DEE96F-F829-42A9-83B8-DD4A083D69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70" y="2088234"/>
            <a:ext cx="900000" cy="90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CC765B8-7C2D-4C62-B89D-809979F240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95" y="2088234"/>
            <a:ext cx="900000" cy="90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257A22B-1EDE-4C34-BBA5-69EE8A3A63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1" y="2088234"/>
            <a:ext cx="900000" cy="90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D2EEC39D-9CC8-4AFD-BA84-8E7D7BB7C6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78" y="2088234"/>
            <a:ext cx="900000" cy="90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9C4241C-7A33-42E7-AB2B-FD7571DB52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24" y="2088234"/>
            <a:ext cx="900000" cy="900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C4AE060-77BB-47D4-A37A-54C8811E5E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38" y="3419767"/>
            <a:ext cx="900000" cy="90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3F5E38B-4F2E-4B82-81D4-AC9A4F773D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38" y="3419767"/>
            <a:ext cx="900000" cy="90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CD47A38-5376-4C58-AE7C-E9AFAA7EA1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34" y="342528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AB3CB-B8AC-40B0-B0C0-6AA42CD4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潜力与思路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56663-EA5A-4F4E-883F-CFE745211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横向深度：关卡容量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纵向深度：策略容量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7AA4278-EB61-42DB-99D5-0075CC0DC927}"/>
              </a:ext>
            </a:extLst>
          </p:cNvPr>
          <p:cNvSpPr txBox="1">
            <a:spLocks/>
          </p:cNvSpPr>
          <p:nvPr/>
        </p:nvSpPr>
        <p:spPr>
          <a:xfrm>
            <a:off x="838200" y="3563937"/>
            <a:ext cx="10515600" cy="1310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/>
              <a:t>玩法优化：</a:t>
            </a:r>
            <a:r>
              <a:rPr lang="zh-CN" altLang="zh-CN" dirty="0"/>
              <a:t>移动限制（耐力）、</a:t>
            </a:r>
            <a:r>
              <a:rPr lang="zh-CN" altLang="en-US" dirty="0"/>
              <a:t>高对低</a:t>
            </a:r>
            <a:r>
              <a:rPr lang="zh-CN" altLang="zh-CN" dirty="0"/>
              <a:t>（</a:t>
            </a:r>
            <a:r>
              <a:rPr lang="zh-CN" altLang="en-US" dirty="0"/>
              <a:t>地形</a:t>
            </a:r>
            <a:r>
              <a:rPr lang="zh-CN" altLang="zh-CN" dirty="0"/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机制丰富：攻击范围、攻击速度、技能树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C6FBF69-0C9E-438C-9765-0F9E1ECF63AD}"/>
              </a:ext>
            </a:extLst>
          </p:cNvPr>
          <p:cNvSpPr txBox="1">
            <a:spLocks/>
          </p:cNvSpPr>
          <p:nvPr/>
        </p:nvSpPr>
        <p:spPr>
          <a:xfrm>
            <a:off x="838200" y="5009300"/>
            <a:ext cx="10515600" cy="1217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/>
              <a:t>“</a:t>
            </a:r>
            <a:r>
              <a:rPr lang="en-US" altLang="zh-CN" dirty="0"/>
              <a:t>S</a:t>
            </a:r>
            <a:r>
              <a:rPr lang="zh-CN" altLang="en-US" dirty="0"/>
              <a:t>”收束：回合制、触发式战斗等</a:t>
            </a:r>
            <a:endParaRPr lang="en-US" altLang="zh-CN" dirty="0"/>
          </a:p>
          <a:p>
            <a:pPr lvl="0"/>
            <a:r>
              <a:rPr lang="zh-CN" altLang="en-US" dirty="0"/>
              <a:t>“</a:t>
            </a:r>
            <a:r>
              <a:rPr lang="en-US" altLang="zh-CN" dirty="0"/>
              <a:t>RP</a:t>
            </a:r>
            <a:r>
              <a:rPr lang="zh-CN" altLang="en-US" dirty="0"/>
              <a:t>”收束：剧本、</a:t>
            </a:r>
            <a:r>
              <a:rPr lang="en-US" altLang="zh-CN" dirty="0"/>
              <a:t>NPC</a:t>
            </a:r>
            <a:r>
              <a:rPr lang="zh-CN" altLang="en-US" dirty="0"/>
              <a:t>、任务等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626920-8621-45A7-B68F-70A6213E2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80" y="1690688"/>
            <a:ext cx="8064440" cy="45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62538-2F1C-4D44-8EDD-F00C5DC3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宣传</a:t>
            </a:r>
            <a:r>
              <a:rPr lang="en-US" altLang="zh-CN" dirty="0"/>
              <a:t>CG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0073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62538-2F1C-4D44-8EDD-F00C5DC3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Demo</a:t>
            </a:r>
            <a:r>
              <a:rPr lang="zh-CN" altLang="en-US" dirty="0"/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9544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941D1-EDC4-4A37-8DC4-A2E87C755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653" y="2797700"/>
            <a:ext cx="9300693" cy="1262599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了不起的方块</a:t>
            </a:r>
          </a:p>
        </p:txBody>
      </p:sp>
    </p:spTree>
    <p:extLst>
      <p:ext uri="{BB962C8B-B14F-4D97-AF65-F5344CB8AC3E}">
        <p14:creationId xmlns:p14="http://schemas.microsoft.com/office/powerpoint/2010/main" val="139125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62538-2F1C-4D44-8EDD-F00C5DC3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40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058DC-427B-4264-8198-94665582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头脑风暴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DD845F-E16C-4C29-BB35-D0116762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Roguelike</a:t>
            </a:r>
          </a:p>
          <a:p>
            <a:endParaRPr lang="en-US" altLang="zh-CN" dirty="0"/>
          </a:p>
          <a:p>
            <a:r>
              <a:rPr lang="zh-CN" altLang="en-US" dirty="0"/>
              <a:t>横板解密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SRPG</a:t>
            </a:r>
          </a:p>
          <a:p>
            <a:endParaRPr lang="en-US" altLang="zh-CN" dirty="0"/>
          </a:p>
          <a:p>
            <a:r>
              <a:rPr lang="zh-CN" altLang="en-US" dirty="0"/>
              <a:t>克苏鲁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类银河恶魔城</a:t>
            </a:r>
            <a:r>
              <a:rPr lang="en-US" altLang="zh-CN" dirty="0"/>
              <a:t>/Soul-like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844A35-F223-4DDB-8FF5-DF5C078C8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68" y="716736"/>
            <a:ext cx="6724699" cy="54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D3815-4BB1-4BDD-A483-C083B83D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再创作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407EDA-B863-4910-B26E-B666B76D8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几何学 </a:t>
            </a:r>
            <a:r>
              <a:rPr lang="en-US" altLang="zh-CN" dirty="0"/>
              <a:t>– </a:t>
            </a:r>
            <a:r>
              <a:rPr lang="zh-CN" altLang="en-US" dirty="0"/>
              <a:t>俄罗斯方块、军团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博弈论 </a:t>
            </a:r>
            <a:r>
              <a:rPr lang="en-US" altLang="zh-CN" dirty="0"/>
              <a:t>– </a:t>
            </a:r>
            <a:r>
              <a:rPr lang="zh-CN" altLang="en-US" dirty="0"/>
              <a:t>神界原罪</a:t>
            </a:r>
            <a:r>
              <a:rPr lang="en-US" altLang="zh-CN" dirty="0"/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鼓励探索 </a:t>
            </a:r>
            <a:r>
              <a:rPr lang="en-US" altLang="zh-CN" dirty="0"/>
              <a:t>– </a:t>
            </a:r>
            <a:r>
              <a:rPr lang="zh-CN" altLang="en-US" dirty="0"/>
              <a:t>黑暗之魂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创意驱动 </a:t>
            </a:r>
            <a:r>
              <a:rPr lang="en-US" altLang="zh-CN" dirty="0"/>
              <a:t>– Diablo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像素风 </a:t>
            </a:r>
            <a:r>
              <a:rPr lang="en-US" altLang="zh-CN" dirty="0"/>
              <a:t>– </a:t>
            </a:r>
            <a:r>
              <a:rPr lang="zh-CN" altLang="en-US" dirty="0"/>
              <a:t>蔚蓝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随机性 </a:t>
            </a:r>
            <a:r>
              <a:rPr lang="en-US" altLang="zh-CN" dirty="0"/>
              <a:t>– </a:t>
            </a:r>
            <a:r>
              <a:rPr lang="zh-CN" altLang="en-US" dirty="0"/>
              <a:t>太吾绘卷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CA4E2-40C4-44D1-9451-890C4E3FF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9" y="1066934"/>
            <a:ext cx="5681730" cy="31959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195663-D9FC-4E03-B35B-3A41CF9A5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31" y="2664920"/>
            <a:ext cx="5907110" cy="3322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5B482A-2051-4180-8740-F00F6147B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828" y="1825625"/>
            <a:ext cx="5907109" cy="33227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DCD4C5-AA8E-4DC6-84EB-3114DDD0B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09" y="316761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115E2-5BC4-454E-A8BA-A920540A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缝合怪？</a:t>
            </a:r>
            <a:r>
              <a:rPr lang="en-US" altLang="zh-CN" dirty="0"/>
              <a:t>NO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2800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EF240-B516-499A-AA02-33C515FA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核心玩法：方块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27005-081B-4C85-A82D-1230EECD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425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“方块世界” </a:t>
            </a:r>
            <a:r>
              <a:rPr lang="en-US" altLang="zh-CN" dirty="0"/>
              <a:t>– </a:t>
            </a:r>
            <a:r>
              <a:rPr lang="zh-CN" altLang="en-US" dirty="0"/>
              <a:t>俯视角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以方格为计量单位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禁止旋转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F939ED8-E304-4643-B719-1F3065369277}"/>
              </a:ext>
            </a:extLst>
          </p:cNvPr>
          <p:cNvSpPr txBox="1">
            <a:spLocks/>
          </p:cNvSpPr>
          <p:nvPr/>
        </p:nvSpPr>
        <p:spPr>
          <a:xfrm>
            <a:off x="838200" y="4057963"/>
            <a:ext cx="10515600" cy="233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3825AD0-951A-4A4F-AF88-30A027416A9F}"/>
              </a:ext>
            </a:extLst>
          </p:cNvPr>
          <p:cNvSpPr txBox="1">
            <a:spLocks/>
          </p:cNvSpPr>
          <p:nvPr/>
        </p:nvSpPr>
        <p:spPr>
          <a:xfrm>
            <a:off x="838200" y="4057962"/>
            <a:ext cx="10515600" cy="233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行动限制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最短路径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多策略选择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5A64BC-AA29-4EB9-853B-7C3CD0436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49" y="2151888"/>
            <a:ext cx="6777148" cy="38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EF240-B516-499A-AA02-33C515FA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核心玩法：变形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27005-081B-4C85-A82D-1230EECD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867"/>
            <a:ext cx="10515600" cy="162913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主动变形：增加</a:t>
            </a:r>
            <a:r>
              <a:rPr lang="en-US" altLang="zh-CN" dirty="0"/>
              <a:t>/</a:t>
            </a:r>
            <a:r>
              <a:rPr lang="zh-CN" altLang="en-US" dirty="0"/>
              <a:t>减少自身方块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被动变形：受到伤害</a:t>
            </a:r>
            <a:r>
              <a:rPr lang="en-US" altLang="zh-CN" dirty="0"/>
              <a:t>/</a:t>
            </a:r>
            <a:r>
              <a:rPr lang="zh-CN" altLang="en-US" dirty="0"/>
              <a:t>陷阱等</a:t>
            </a:r>
            <a:endParaRPr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D360EFC-9103-43CC-844C-67B14288A6A2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78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正反馈：阵型策略</a:t>
            </a:r>
            <a:r>
              <a:rPr lang="en-US" altLang="zh-CN" dirty="0"/>
              <a:t>/</a:t>
            </a:r>
            <a:r>
              <a:rPr lang="zh-CN" altLang="en-US" dirty="0"/>
              <a:t>地形差</a:t>
            </a:r>
            <a:r>
              <a:rPr lang="en-US" altLang="zh-CN" dirty="0"/>
              <a:t>/</a:t>
            </a:r>
            <a:r>
              <a:rPr lang="zh-CN" altLang="en-US" dirty="0"/>
              <a:t>机关门等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负反馈：高难度</a:t>
            </a:r>
            <a:r>
              <a:rPr lang="en-US" altLang="zh-CN" dirty="0"/>
              <a:t>/</a:t>
            </a:r>
            <a:r>
              <a:rPr lang="zh-CN" altLang="en-US" dirty="0"/>
              <a:t>随机性</a:t>
            </a:r>
            <a:r>
              <a:rPr lang="en-US" altLang="zh-CN" dirty="0"/>
              <a:t>/</a:t>
            </a:r>
            <a:r>
              <a:rPr lang="zh-CN" altLang="en-US" dirty="0"/>
              <a:t>差异性等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C554BD-9882-44CA-9EB8-8377F8E8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663" y="1072571"/>
            <a:ext cx="1728457" cy="1541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B75B68-202F-4744-BB5D-36620C01C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88" y="1072571"/>
            <a:ext cx="1830962" cy="15418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6C7C27-16A2-417F-82B5-2D22500C1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65" y="3429000"/>
            <a:ext cx="1836785" cy="167706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F26D6A-691D-4497-A2C2-BB9DFEBB6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38" y="3429000"/>
            <a:ext cx="2004538" cy="16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EF240-B516-499A-AA02-33C515FA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核心玩法：阵法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F27005-081B-4C85-A82D-1230EECD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78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敌人</a:t>
            </a:r>
            <a:r>
              <a:rPr lang="en-US" altLang="zh-CN" dirty="0"/>
              <a:t>/</a:t>
            </a:r>
            <a:r>
              <a:rPr lang="zh-CN" altLang="en-US" dirty="0"/>
              <a:t>机关</a:t>
            </a:r>
            <a:r>
              <a:rPr lang="en-US" altLang="zh-CN" dirty="0"/>
              <a:t>/</a:t>
            </a:r>
            <a:r>
              <a:rPr lang="zh-CN" altLang="en-US" dirty="0"/>
              <a:t>陷阱</a:t>
            </a:r>
            <a:r>
              <a:rPr lang="en-US" altLang="zh-CN" dirty="0"/>
              <a:t>/</a:t>
            </a:r>
            <a:r>
              <a:rPr lang="zh-CN" altLang="en-US" dirty="0"/>
              <a:t>隐藏关卡等等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伤害</a:t>
            </a:r>
            <a:r>
              <a:rPr lang="en-US" altLang="zh-CN" dirty="0"/>
              <a:t>/</a:t>
            </a:r>
            <a:r>
              <a:rPr lang="zh-CN" altLang="en-US" dirty="0"/>
              <a:t>触发计算公式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兵种与阵型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特殊</a:t>
            </a:r>
            <a:r>
              <a:rPr lang="en-US" altLang="zh-CN" dirty="0"/>
              <a:t>BOSS</a:t>
            </a:r>
            <a:r>
              <a:rPr lang="zh-CN" altLang="en-US" dirty="0"/>
              <a:t>战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3725E8-61A1-46BC-9CF7-E672684F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00" y="4419706"/>
            <a:ext cx="3410182" cy="19376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87DAED-95A8-43CB-B3D1-DC31B2562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86" y="1141415"/>
            <a:ext cx="457200" cy="457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0DEDA1-F0E3-4512-B5EE-BEBBCAA8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84" y="1141415"/>
            <a:ext cx="457200" cy="457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2CF0EE-6656-4DB8-A679-445E3071D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86" y="1141415"/>
            <a:ext cx="457200" cy="914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970659-85C7-44A5-AF9E-CB3E82C1A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86" y="1598615"/>
            <a:ext cx="457200" cy="457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142664-8305-40E0-92C9-00F20E198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84" y="1141415"/>
            <a:ext cx="457200" cy="457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09784A8-1808-4DB0-936F-16A6BDC05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84" y="1598615"/>
            <a:ext cx="457200" cy="457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44BC86-6E18-49D3-818A-3B96099BE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84" y="1598615"/>
            <a:ext cx="457200" cy="457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0A47EF0-8F70-4D43-9D42-24B3CE088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86" y="1370015"/>
            <a:ext cx="457200" cy="457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F13AF34-2415-4565-8BD1-DEA3C63C1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86" y="3023315"/>
            <a:ext cx="457200" cy="457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2B2B8E3-87D5-4F08-A4FA-CBF6E7F87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86" y="3023315"/>
            <a:ext cx="457200" cy="457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85BB548-CB4C-4FED-8782-2C253A2BE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096" y="2570606"/>
            <a:ext cx="457200" cy="457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E687BCF-56DB-4F39-9ECC-73FA61FD7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91" y="2571785"/>
            <a:ext cx="457200" cy="4572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A151EEF-EFE4-4C7B-96B3-D6A1DCE46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971" y="2566115"/>
            <a:ext cx="457200" cy="4572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A109425-E5F4-4497-B686-76CFB79E4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86" y="3456345"/>
            <a:ext cx="457200" cy="457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3E88AF8-42E9-4738-9297-C8EE8D67E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81" y="3456345"/>
            <a:ext cx="457200" cy="4572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993CB7A-EE25-45EF-8348-6F406AEED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76" y="3456345"/>
            <a:ext cx="457200" cy="4572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F0BA70F-BC09-47E0-A122-538887F1F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71" y="3001955"/>
            <a:ext cx="457200" cy="457200"/>
          </a:xfrm>
          <a:prstGeom prst="rect">
            <a:avLst/>
          </a:prstGeom>
        </p:spPr>
      </p:pic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DABFA9E3-98E5-488C-87C0-26BBA2FF7D5B}"/>
              </a:ext>
            </a:extLst>
          </p:cNvPr>
          <p:cNvSpPr txBox="1">
            <a:spLocks/>
          </p:cNvSpPr>
          <p:nvPr/>
        </p:nvSpPr>
        <p:spPr>
          <a:xfrm>
            <a:off x="838200" y="5003443"/>
            <a:ext cx="10515600" cy="148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要素间紧密联系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数值平衡要求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484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C5B9E-7C8E-4AF2-8884-9FD9061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2EF02-EFC6-4C08-BBEA-660C29806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524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经典</a:t>
            </a:r>
            <a:r>
              <a:rPr lang="en-US" altLang="zh-CN" dirty="0"/>
              <a:t>Roguelike</a:t>
            </a:r>
            <a:r>
              <a:rPr lang="zh-CN" altLang="en-US" dirty="0"/>
              <a:t>的关卡要素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常规</a:t>
            </a:r>
            <a:r>
              <a:rPr lang="en-US" altLang="zh-CN" dirty="0"/>
              <a:t>RPG</a:t>
            </a:r>
            <a:r>
              <a:rPr lang="zh-CN" altLang="en-US" dirty="0"/>
              <a:t>的相生相克系统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魂式的精妙地图设计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指数型爆炸增长的策略容量</a:t>
            </a:r>
            <a:endParaRPr lang="en-US" altLang="zh-CN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DA3E267-698A-437A-AB18-3C8DE1E34A3F}"/>
              </a:ext>
            </a:extLst>
          </p:cNvPr>
          <p:cNvSpPr txBox="1">
            <a:spLocks/>
          </p:cNvSpPr>
          <p:nvPr/>
        </p:nvSpPr>
        <p:spPr>
          <a:xfrm>
            <a:off x="838200" y="4778062"/>
            <a:ext cx="10515600" cy="168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游戏节奏松弛化：快与慢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围棋思维：纵向与横向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C0DE2E-3FAF-4BD6-BE1B-585BF1C9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3" y="1070460"/>
            <a:ext cx="5325280" cy="28867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42895-C359-48F8-9A67-5749BAB7F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85" y="2079938"/>
            <a:ext cx="5417715" cy="3158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066B90-42A8-47EE-9A0F-2C4F289C2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92" y="2997406"/>
            <a:ext cx="5325280" cy="32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277</Words>
  <Application>Microsoft Office PowerPoint</Application>
  <PresentationFormat>宽屏</PresentationFormat>
  <Paragraphs>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了不起的方块</vt:lpstr>
      <vt:lpstr>头脑风暴</vt:lpstr>
      <vt:lpstr>再创作</vt:lpstr>
      <vt:lpstr>缝合怪？NO！</vt:lpstr>
      <vt:lpstr>核心玩法：方块</vt:lpstr>
      <vt:lpstr>核心玩法：变形</vt:lpstr>
      <vt:lpstr>核心玩法：阵法</vt:lpstr>
      <vt:lpstr>游戏特色</vt:lpstr>
      <vt:lpstr>数值设计</vt:lpstr>
      <vt:lpstr>关卡设计</vt:lpstr>
      <vt:lpstr>美术设计</vt:lpstr>
      <vt:lpstr>美术设计</vt:lpstr>
      <vt:lpstr>美术设计</vt:lpstr>
      <vt:lpstr>美术设计</vt:lpstr>
      <vt:lpstr>美术设计</vt:lpstr>
      <vt:lpstr>潜力与思路</vt:lpstr>
      <vt:lpstr>宣传CG</vt:lpstr>
      <vt:lpstr>Demo演示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Tetris</dc:title>
  <dc:creator>Li Clean</dc:creator>
  <cp:lastModifiedBy>Li Clean</cp:lastModifiedBy>
  <cp:revision>167</cp:revision>
  <dcterms:created xsi:type="dcterms:W3CDTF">2020-01-19T11:22:08Z</dcterms:created>
  <dcterms:modified xsi:type="dcterms:W3CDTF">2020-02-25T13:10:13Z</dcterms:modified>
</cp:coreProperties>
</file>